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Lst>
  <p:sldSz cx="12192000" cy="6858000"/>
  <p:notesSz cx="6886575"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5/13/2023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5/13/2023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5/13/2023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A709FB-E6E4-BF49-F47A-712E216B27BF}"/>
              </a:ext>
            </a:extLst>
          </p:cNvPr>
          <p:cNvSpPr>
            <a:spLocks noGrp="1"/>
          </p:cNvSpPr>
          <p:nvPr>
            <p:ph type="ctrTitle"/>
          </p:nvPr>
        </p:nvSpPr>
        <p:spPr>
          <a:xfrm>
            <a:off x="1915128" y="838901"/>
            <a:ext cx="8361229" cy="5301840"/>
          </a:xfrm>
        </p:spPr>
        <p:txBody>
          <a:bodyPr/>
          <a:lstStyle/>
          <a:p>
            <a:br>
              <a:rPr lang="de-CH" sz="1600" dirty="0"/>
            </a:br>
            <a:r>
              <a:rPr lang="de-CH" sz="1600" dirty="0"/>
              <a:t>DER Löwen Heimiswil ist ein Familiärer Betrieb, Bei dem Tradition und Zukunft zusammen trifft. Nähe Burgdorf gelegen, bietet der Löwen Seinen Gästen und Mitarbeitern ein abwechslungsreiches Angebot. </a:t>
            </a:r>
            <a:br>
              <a:rPr lang="de-CH" sz="1600" dirty="0"/>
            </a:br>
            <a:r>
              <a:rPr lang="de-CH" sz="2400" b="1" dirty="0"/>
              <a:t>Wir suchen per sofort oder nach Vereinbarung</a:t>
            </a:r>
            <a:br>
              <a:rPr lang="de-CH" sz="2400" b="1" dirty="0"/>
            </a:br>
            <a:r>
              <a:rPr lang="de-CH" sz="2400" b="1" dirty="0"/>
              <a:t>Unterstützung im Service.</a:t>
            </a:r>
            <a:br>
              <a:rPr lang="de-CH" sz="2400" b="1" dirty="0"/>
            </a:br>
            <a:br>
              <a:rPr lang="de-CH" sz="2400" b="1" dirty="0"/>
            </a:br>
            <a:r>
              <a:rPr lang="de-CH" sz="2000" dirty="0"/>
              <a:t>Restaurantfachfrau/-mann 100%</a:t>
            </a:r>
            <a:br>
              <a:rPr lang="de-CH" sz="2000" dirty="0"/>
            </a:br>
            <a:r>
              <a:rPr lang="de-CH" sz="2000" dirty="0"/>
              <a:t>mit Verantwortung</a:t>
            </a:r>
            <a:br>
              <a:rPr lang="de-CH" sz="2000" dirty="0"/>
            </a:br>
            <a:br>
              <a:rPr lang="de-CH" sz="2000" dirty="0"/>
            </a:br>
            <a:r>
              <a:rPr lang="de-CH" sz="2000" dirty="0"/>
              <a:t>Teilzeitangestellte nach Absprache</a:t>
            </a:r>
            <a:br>
              <a:rPr lang="de-CH" sz="2000" dirty="0"/>
            </a:br>
            <a:br>
              <a:rPr lang="de-CH" sz="1200" dirty="0"/>
            </a:br>
            <a:r>
              <a:rPr lang="de-CH" sz="1200" dirty="0"/>
              <a:t>Wir bieten Ihnen einen Abwechslungsreichen und spannenden Arbeitsalltag in einem jungen, Motivierten Team.</a:t>
            </a:r>
            <a:br>
              <a:rPr lang="de-CH" sz="1200" dirty="0"/>
            </a:br>
            <a:br>
              <a:rPr lang="de-CH" sz="1200" dirty="0"/>
            </a:br>
            <a:r>
              <a:rPr lang="de-CH" sz="1200" dirty="0"/>
              <a:t>Für Fragen stehe ich Ihnen gerne zur Verfügung.</a:t>
            </a:r>
            <a:br>
              <a:rPr lang="de-CH" sz="1200" dirty="0"/>
            </a:br>
            <a:r>
              <a:rPr lang="de-CH" sz="1200" dirty="0"/>
              <a:t>Wir freuen uns auf Ihre Bewerbung.</a:t>
            </a:r>
            <a:br>
              <a:rPr lang="de-CH" sz="2000" dirty="0"/>
            </a:br>
            <a:br>
              <a:rPr lang="de-CH" sz="2000" dirty="0"/>
            </a:br>
            <a:br>
              <a:rPr lang="de-CH" sz="2800" dirty="0"/>
            </a:br>
            <a:endParaRPr lang="de-CH" sz="2800" dirty="0"/>
          </a:p>
        </p:txBody>
      </p:sp>
      <p:sp>
        <p:nvSpPr>
          <p:cNvPr id="3" name="Untertitel 2">
            <a:extLst>
              <a:ext uri="{FF2B5EF4-FFF2-40B4-BE49-F238E27FC236}">
                <a16:creationId xmlns:a16="http://schemas.microsoft.com/office/drawing/2014/main" id="{9DD68628-289D-F60F-5E46-65C36AFB4B16}"/>
              </a:ext>
            </a:extLst>
          </p:cNvPr>
          <p:cNvSpPr>
            <a:spLocks noGrp="1"/>
          </p:cNvSpPr>
          <p:nvPr>
            <p:ph type="subTitle" idx="1"/>
          </p:nvPr>
        </p:nvSpPr>
        <p:spPr>
          <a:xfrm>
            <a:off x="2679906" y="5134061"/>
            <a:ext cx="6831673" cy="885037"/>
          </a:xfrm>
        </p:spPr>
        <p:txBody>
          <a:bodyPr>
            <a:normAutofit fontScale="55000" lnSpcReduction="20000"/>
          </a:bodyPr>
          <a:lstStyle/>
          <a:p>
            <a:pPr algn="l"/>
            <a:r>
              <a:rPr lang="de-CH" sz="2400" dirty="0"/>
              <a:t>Löie Heimiswil GmbH				Nadia Lau	</a:t>
            </a:r>
            <a:br>
              <a:rPr lang="de-CH" sz="2400" dirty="0"/>
            </a:br>
            <a:r>
              <a:rPr lang="de-CH" sz="2400" dirty="0"/>
              <a:t>Dorfstrasse 2				034 422 32 06            </a:t>
            </a:r>
            <a:br>
              <a:rPr lang="de-CH" sz="2400" dirty="0"/>
            </a:br>
            <a:r>
              <a:rPr lang="de-CH" sz="2400" dirty="0"/>
              <a:t>3412 Heimiswil				info@loewen-heimiswil.ch</a:t>
            </a:r>
            <a:br>
              <a:rPr lang="de-CH" sz="2400" dirty="0"/>
            </a:br>
            <a:endParaRPr lang="de-CH" dirty="0"/>
          </a:p>
        </p:txBody>
      </p:sp>
      <p:pic>
        <p:nvPicPr>
          <p:cNvPr id="5" name="Grafik 4" descr="Ein Bild, das Text enthält.">
            <a:extLst>
              <a:ext uri="{FF2B5EF4-FFF2-40B4-BE49-F238E27FC236}">
                <a16:creationId xmlns:a16="http://schemas.microsoft.com/office/drawing/2014/main" id="{B872D070-9C39-B2D9-8714-FDF8BBF0CE54}"/>
              </a:ext>
            </a:extLst>
          </p:cNvPr>
          <p:cNvPicPr>
            <a:picLocks noChangeAspect="1"/>
          </p:cNvPicPr>
          <p:nvPr/>
        </p:nvPicPr>
        <p:blipFill>
          <a:blip r:embed="rId2"/>
          <a:stretch>
            <a:fillRect/>
          </a:stretch>
        </p:blipFill>
        <p:spPr>
          <a:xfrm>
            <a:off x="7606579" y="172810"/>
            <a:ext cx="3810000" cy="933450"/>
          </a:xfrm>
          <a:prstGeom prst="rect">
            <a:avLst/>
          </a:prstGeom>
        </p:spPr>
      </p:pic>
      <p:pic>
        <p:nvPicPr>
          <p:cNvPr id="7" name="Grafik 6" descr="Ein Bild, das Text enthält.&#10;&#10;Automatisch generierte Beschreibung">
            <a:extLst>
              <a:ext uri="{FF2B5EF4-FFF2-40B4-BE49-F238E27FC236}">
                <a16:creationId xmlns:a16="http://schemas.microsoft.com/office/drawing/2014/main" id="{2F157DF2-A3F2-2ADB-518A-953D5B640E5F}"/>
              </a:ext>
            </a:extLst>
          </p:cNvPr>
          <p:cNvPicPr>
            <a:picLocks noChangeAspect="1"/>
          </p:cNvPicPr>
          <p:nvPr/>
        </p:nvPicPr>
        <p:blipFill>
          <a:blip r:embed="rId2"/>
          <a:stretch>
            <a:fillRect/>
          </a:stretch>
        </p:blipFill>
        <p:spPr>
          <a:xfrm>
            <a:off x="704850" y="5725313"/>
            <a:ext cx="3810000" cy="933450"/>
          </a:xfrm>
          <a:prstGeom prst="rect">
            <a:avLst/>
          </a:prstGeom>
        </p:spPr>
      </p:pic>
    </p:spTree>
    <p:extLst>
      <p:ext uri="{BB962C8B-B14F-4D97-AF65-F5344CB8AC3E}">
        <p14:creationId xmlns:p14="http://schemas.microsoft.com/office/powerpoint/2010/main" val="1290416320"/>
      </p:ext>
    </p:extLst>
  </p:cSld>
  <p:clrMapOvr>
    <a:masterClrMapping/>
  </p:clrMapOvr>
</p:sld>
</file>

<file path=ppt/theme/theme1.xml><?xml version="1.0" encoding="utf-8"?>
<a:theme xmlns:a="http://schemas.openxmlformats.org/drawingml/2006/main" name="Ausschnitt">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TM10001105[[fn=Ausschnitt]]</Template>
  <TotalTime>0</TotalTime>
  <Words>133</Words>
  <Application>Microsoft Office PowerPoint</Application>
  <PresentationFormat>Breitbild</PresentationFormat>
  <Paragraphs>2</Paragraphs>
  <Slides>1</Slides>
  <Notes>0</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1</vt:i4>
      </vt:variant>
    </vt:vector>
  </HeadingPairs>
  <TitlesOfParts>
    <vt:vector size="3" baseType="lpstr">
      <vt:lpstr>Franklin Gothic Book</vt:lpstr>
      <vt:lpstr>Ausschnitt</vt:lpstr>
      <vt:lpstr> DER Löwen Heimiswil ist ein Familiärer Betrieb, Bei dem Tradition und Zukunft zusammen trifft. Nähe Burgdorf gelegen, bietet der Löwen Seinen Gästen und Mitarbeitern ein abwechslungsreiches Angebot.  Wir suchen per sofort oder nach Vereinbarung Unterstützung im Service.  Restaurantfachfrau/-mann 100% mit Verantwortung  Teilzeitangestellte nach Absprache  Wir bieten Ihnen einen Abwechslungsreichen und spannenden Arbeitsalltag in einem jungen, Motivierten Team.  Für Fragen stehe ich Ihnen gerne zur Verfügung. Wir freuen uns auf Ihre Bewerbung.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Löwen Heimiswil ist ein Familiären Betrieb, Der Tradition und Zukunftsgerichtet zusammen schreibt. Nähe Burgdorf gelegen, bietet der Löwen Seinen Gästen und Mitarbeiter ein abwechslungsreiches Angebot.  Wir suchen per sofort oder nach Vereinbarung Unterstützung im Service.  Restaurantfachfrau/-mann 100% mit Verantwortung  Teilzeitangestellte nach Absprache  Wir bieten Ihnen einen Abwechslungsreicher und spannenden Arbeitsalltag in einem jungen Motivierten Team.  Für Fragen stehe ich Ihnen gerne zur Verfügung. Wir freuen uns auf Ihre Bewerbung.</dc:title>
  <dc:creator>Loewen Heimiswil</dc:creator>
  <cp:lastModifiedBy>Loewen Heimiswil</cp:lastModifiedBy>
  <cp:revision>2</cp:revision>
  <cp:lastPrinted>2023-05-13T18:16:31Z</cp:lastPrinted>
  <dcterms:created xsi:type="dcterms:W3CDTF">2023-05-09T20:04:27Z</dcterms:created>
  <dcterms:modified xsi:type="dcterms:W3CDTF">2023-05-13T18:18:11Z</dcterms:modified>
</cp:coreProperties>
</file>